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8763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CC"/>
    <a:srgbClr val="66FFFF"/>
    <a:srgbClr val="00FF00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98" autoAdjust="0"/>
  </p:normalViewPr>
  <p:slideViewPr>
    <p:cSldViewPr>
      <p:cViewPr varScale="1">
        <p:scale>
          <a:sx n="127" d="100"/>
          <a:sy n="127" d="100"/>
        </p:scale>
        <p:origin x="2004" y="114"/>
      </p:cViewPr>
      <p:guideLst>
        <p:guide orient="horz" pos="2160"/>
        <p:guide pos="2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6F04C-9F38-4820-BA60-75EE815BC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375" y="1122363"/>
            <a:ext cx="6572250" cy="2387600"/>
          </a:xfrm>
        </p:spPr>
        <p:txBody>
          <a:bodyPr anchor="b"/>
          <a:lstStyle>
            <a:lvl1pPr algn="ctr">
              <a:defRPr sz="431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4CC5B-6B6C-4AED-A085-B5CF6070E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375" y="3602038"/>
            <a:ext cx="6572250" cy="1655762"/>
          </a:xfrm>
        </p:spPr>
        <p:txBody>
          <a:bodyPr/>
          <a:lstStyle>
            <a:lvl1pPr marL="0" indent="0" algn="ctr">
              <a:buNone/>
              <a:defRPr sz="1725"/>
            </a:lvl1pPr>
            <a:lvl2pPr marL="328635" indent="0" algn="ctr">
              <a:buNone/>
              <a:defRPr sz="1438"/>
            </a:lvl2pPr>
            <a:lvl3pPr marL="657271" indent="0" algn="ctr">
              <a:buNone/>
              <a:defRPr sz="1294"/>
            </a:lvl3pPr>
            <a:lvl4pPr marL="985906" indent="0" algn="ctr">
              <a:buNone/>
              <a:defRPr sz="1150"/>
            </a:lvl4pPr>
            <a:lvl5pPr marL="1314541" indent="0" algn="ctr">
              <a:buNone/>
              <a:defRPr sz="1150"/>
            </a:lvl5pPr>
            <a:lvl6pPr marL="1643177" indent="0" algn="ctr">
              <a:buNone/>
              <a:defRPr sz="1150"/>
            </a:lvl6pPr>
            <a:lvl7pPr marL="1971812" indent="0" algn="ctr">
              <a:buNone/>
              <a:defRPr sz="1150"/>
            </a:lvl7pPr>
            <a:lvl8pPr marL="2300448" indent="0" algn="ctr">
              <a:buNone/>
              <a:defRPr sz="1150"/>
            </a:lvl8pPr>
            <a:lvl9pPr marL="2629083" indent="0" algn="ctr">
              <a:buNone/>
              <a:defRPr sz="115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4F7F5-C0E5-4157-B5CA-F8A09EE5F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A4D49-DCCB-4DA0-AAD4-933E85069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91752-A692-4ADA-AA6D-D2060494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685BB-7BEA-4E6B-8E9F-53DC8F88B89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99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47D88-70B5-40F9-ABEB-34A9DE09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69D730-1AD3-4A12-82CD-814D9A822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7B36D-5CD8-4C3E-B8DB-7073470D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B63F9-FE29-437C-B1E8-B41C339EC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24736-7053-4297-B8DB-1467CBDD2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B2E0F1-C9F0-460D-B802-FD8C25CBECD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22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75942A-EF3B-415E-8DA9-9E376DCA7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271022" y="365125"/>
            <a:ext cx="188952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09698-268C-43CA-A1C4-6C17E06E9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2456" y="365125"/>
            <a:ext cx="5559028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D48E5-5AE3-4009-AB27-1E295C70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B28D0-EE44-4641-91A1-8AAB6C0ED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EFD7-AA77-4F6A-9892-3CBA35B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E4EA9-A326-42FE-BF71-76D79D91806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35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609600"/>
            <a:ext cx="74485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57225" y="1981200"/>
            <a:ext cx="744855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77E48-221A-47EF-A831-654F396E4F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12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1ACB8-857D-4DEB-ADFB-1E174B5EA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CCCE4-FE9F-4B6C-9594-AE866303B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42A80-6FA2-47A4-8B7D-1F38D2A8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9750F-3C9D-4945-846D-F0BE9691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7FBF0-9BE7-4DAA-BABF-F6CCAD433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6EFAD-18D5-4FEF-9A35-1977704E0A7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44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097F8-9AB5-42E9-A9F7-CFC2E5C5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92" y="1709739"/>
            <a:ext cx="7558088" cy="2852737"/>
          </a:xfrm>
        </p:spPr>
        <p:txBody>
          <a:bodyPr anchor="b"/>
          <a:lstStyle>
            <a:lvl1pPr>
              <a:defRPr sz="431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6F2D3-A3BB-4264-B12D-2C7617824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892" y="4589464"/>
            <a:ext cx="7558088" cy="1500187"/>
          </a:xfrm>
        </p:spPr>
        <p:txBody>
          <a:bodyPr/>
          <a:lstStyle>
            <a:lvl1pPr marL="0" indent="0">
              <a:buNone/>
              <a:defRPr sz="1725">
                <a:solidFill>
                  <a:schemeClr val="tx1">
                    <a:tint val="75000"/>
                  </a:schemeClr>
                </a:solidFill>
              </a:defRPr>
            </a:lvl1pPr>
            <a:lvl2pPr marL="328635" indent="0">
              <a:buNone/>
              <a:defRPr sz="1438">
                <a:solidFill>
                  <a:schemeClr val="tx1">
                    <a:tint val="75000"/>
                  </a:schemeClr>
                </a:solidFill>
              </a:defRPr>
            </a:lvl2pPr>
            <a:lvl3pPr marL="657271" indent="0">
              <a:buNone/>
              <a:defRPr sz="1294">
                <a:solidFill>
                  <a:schemeClr val="tx1">
                    <a:tint val="75000"/>
                  </a:schemeClr>
                </a:solidFill>
              </a:defRPr>
            </a:lvl3pPr>
            <a:lvl4pPr marL="985906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4pPr>
            <a:lvl5pPr marL="1314541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5pPr>
            <a:lvl6pPr marL="1643177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6pPr>
            <a:lvl7pPr marL="1971812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7pPr>
            <a:lvl8pPr marL="2300448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8pPr>
            <a:lvl9pPr marL="2629083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AC4E7-E5DD-404B-B0D3-B2E409EEF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F2B0F-7802-4ABD-AB5F-6F3CFDBF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E0515-2A85-4E9B-992D-9C1EB582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9F8A3-40A0-4B53-9432-A870DCAC30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01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80333-0F47-420B-B1DD-BC2DB0367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C096B-09AD-4F39-B7C2-3D5AB605C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2456" y="1825625"/>
            <a:ext cx="37242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121F69-4AEC-4BA2-A05C-238D49C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36269" y="1825625"/>
            <a:ext cx="37242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AA517-6EE2-4870-B2DF-A7173762B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C6339-A0D3-4314-9CD6-B9D479B3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337E7-0F8C-4E09-8B9E-75667512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2903C1-3DA9-4866-80F4-2EFC1ED6660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41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14C98-7B57-4F21-BAF8-F82A4FD4E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97" y="365126"/>
            <a:ext cx="75580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C27F7-A463-4593-8B62-FC78813C0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598" y="1681163"/>
            <a:ext cx="3707159" cy="823912"/>
          </a:xfrm>
        </p:spPr>
        <p:txBody>
          <a:bodyPr anchor="b"/>
          <a:lstStyle>
            <a:lvl1pPr marL="0" indent="0">
              <a:buNone/>
              <a:defRPr sz="1725" b="1"/>
            </a:lvl1pPr>
            <a:lvl2pPr marL="328635" indent="0">
              <a:buNone/>
              <a:defRPr sz="1438" b="1"/>
            </a:lvl2pPr>
            <a:lvl3pPr marL="657271" indent="0">
              <a:buNone/>
              <a:defRPr sz="1294" b="1"/>
            </a:lvl3pPr>
            <a:lvl4pPr marL="985906" indent="0">
              <a:buNone/>
              <a:defRPr sz="1150" b="1"/>
            </a:lvl4pPr>
            <a:lvl5pPr marL="1314541" indent="0">
              <a:buNone/>
              <a:defRPr sz="1150" b="1"/>
            </a:lvl5pPr>
            <a:lvl6pPr marL="1643177" indent="0">
              <a:buNone/>
              <a:defRPr sz="1150" b="1"/>
            </a:lvl6pPr>
            <a:lvl7pPr marL="1971812" indent="0">
              <a:buNone/>
              <a:defRPr sz="1150" b="1"/>
            </a:lvl7pPr>
            <a:lvl8pPr marL="2300448" indent="0">
              <a:buNone/>
              <a:defRPr sz="1150" b="1"/>
            </a:lvl8pPr>
            <a:lvl9pPr marL="2629083" indent="0">
              <a:buNone/>
              <a:defRPr sz="1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ECABB-CEEB-4686-9252-A0040E776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598" y="2505075"/>
            <a:ext cx="370715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BA1955-3585-4EEF-8156-FFC314321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36269" y="1681163"/>
            <a:ext cx="3725416" cy="823912"/>
          </a:xfrm>
        </p:spPr>
        <p:txBody>
          <a:bodyPr anchor="b"/>
          <a:lstStyle>
            <a:lvl1pPr marL="0" indent="0">
              <a:buNone/>
              <a:defRPr sz="1725" b="1"/>
            </a:lvl1pPr>
            <a:lvl2pPr marL="328635" indent="0">
              <a:buNone/>
              <a:defRPr sz="1438" b="1"/>
            </a:lvl2pPr>
            <a:lvl3pPr marL="657271" indent="0">
              <a:buNone/>
              <a:defRPr sz="1294" b="1"/>
            </a:lvl3pPr>
            <a:lvl4pPr marL="985906" indent="0">
              <a:buNone/>
              <a:defRPr sz="1150" b="1"/>
            </a:lvl4pPr>
            <a:lvl5pPr marL="1314541" indent="0">
              <a:buNone/>
              <a:defRPr sz="1150" b="1"/>
            </a:lvl5pPr>
            <a:lvl6pPr marL="1643177" indent="0">
              <a:buNone/>
              <a:defRPr sz="1150" b="1"/>
            </a:lvl6pPr>
            <a:lvl7pPr marL="1971812" indent="0">
              <a:buNone/>
              <a:defRPr sz="1150" b="1"/>
            </a:lvl7pPr>
            <a:lvl8pPr marL="2300448" indent="0">
              <a:buNone/>
              <a:defRPr sz="1150" b="1"/>
            </a:lvl8pPr>
            <a:lvl9pPr marL="2629083" indent="0">
              <a:buNone/>
              <a:defRPr sz="1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1475C2-9872-4CA8-8365-5F530CA76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36269" y="2505075"/>
            <a:ext cx="37254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4D7BCB-C702-4001-B577-E8922DDF9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F6A1E4-C6FF-401E-A1CD-23A33E82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290270-3872-4DEA-8E96-F44656C55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B81AA-FA5E-4208-8D5B-118CC374D7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6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2C3A5-B5C5-4D81-9D68-AC779BAB1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EBD7F-2D7E-4DDC-B256-06E48D48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857439-37C7-4353-A6F6-5B9E1435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AC3838-813D-4E85-897E-2663B74D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1397A-24D7-4B29-AAFE-737399A343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59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0C1C06-1372-43A1-9AA1-3A965F501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79A570-5F49-4CFA-B8CF-4EE8DB235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0E36B-654B-4646-9246-72454BEE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D9BCE0-3A51-4DE6-94A9-9790727294A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05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EC925-9758-47DB-8EAA-12B13954B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98" y="457200"/>
            <a:ext cx="2826295" cy="1600200"/>
          </a:xfrm>
        </p:spPr>
        <p:txBody>
          <a:bodyPr anchor="b"/>
          <a:lstStyle>
            <a:lvl1pPr>
              <a:defRPr sz="23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2DE61-9FFF-463C-B677-1280D7EAE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416" y="987426"/>
            <a:ext cx="4436269" cy="4873625"/>
          </a:xfrm>
        </p:spPr>
        <p:txBody>
          <a:bodyPr/>
          <a:lstStyle>
            <a:lvl1pPr>
              <a:defRPr sz="2300"/>
            </a:lvl1pPr>
            <a:lvl2pPr>
              <a:defRPr sz="2013"/>
            </a:lvl2pPr>
            <a:lvl3pPr>
              <a:defRPr sz="17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07FFA-9787-4E92-84C5-0940833C4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3598" y="2057400"/>
            <a:ext cx="2826295" cy="3811588"/>
          </a:xfrm>
        </p:spPr>
        <p:txBody>
          <a:bodyPr/>
          <a:lstStyle>
            <a:lvl1pPr marL="0" indent="0">
              <a:buNone/>
              <a:defRPr sz="1150"/>
            </a:lvl1pPr>
            <a:lvl2pPr marL="328635" indent="0">
              <a:buNone/>
              <a:defRPr sz="1006"/>
            </a:lvl2pPr>
            <a:lvl3pPr marL="657271" indent="0">
              <a:buNone/>
              <a:defRPr sz="863"/>
            </a:lvl3pPr>
            <a:lvl4pPr marL="985906" indent="0">
              <a:buNone/>
              <a:defRPr sz="719"/>
            </a:lvl4pPr>
            <a:lvl5pPr marL="1314541" indent="0">
              <a:buNone/>
              <a:defRPr sz="719"/>
            </a:lvl5pPr>
            <a:lvl6pPr marL="1643177" indent="0">
              <a:buNone/>
              <a:defRPr sz="719"/>
            </a:lvl6pPr>
            <a:lvl7pPr marL="1971812" indent="0">
              <a:buNone/>
              <a:defRPr sz="719"/>
            </a:lvl7pPr>
            <a:lvl8pPr marL="2300448" indent="0">
              <a:buNone/>
              <a:defRPr sz="719"/>
            </a:lvl8pPr>
            <a:lvl9pPr marL="2629083" indent="0">
              <a:buNone/>
              <a:defRPr sz="7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1BBD4-27FD-4ECF-B0A6-3C6EA9266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1133D-99C7-4A29-AFBC-3A7DB639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9AC3F-5598-403C-BD64-BD494D18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F86CE-DEF8-429C-93C7-86DF4D09D6C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99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28A1-3040-4091-AC75-C9CF216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98" y="457200"/>
            <a:ext cx="2826295" cy="1600200"/>
          </a:xfrm>
        </p:spPr>
        <p:txBody>
          <a:bodyPr anchor="b"/>
          <a:lstStyle>
            <a:lvl1pPr>
              <a:defRPr sz="23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1E45BE-B0D9-4DAF-9AB2-B0A0C14EA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25416" y="987426"/>
            <a:ext cx="4436269" cy="4873625"/>
          </a:xfrm>
        </p:spPr>
        <p:txBody>
          <a:bodyPr/>
          <a:lstStyle>
            <a:lvl1pPr marL="0" indent="0">
              <a:buNone/>
              <a:defRPr sz="2300"/>
            </a:lvl1pPr>
            <a:lvl2pPr marL="328635" indent="0">
              <a:buNone/>
              <a:defRPr sz="2013"/>
            </a:lvl2pPr>
            <a:lvl3pPr marL="657271" indent="0">
              <a:buNone/>
              <a:defRPr sz="1725"/>
            </a:lvl3pPr>
            <a:lvl4pPr marL="985906" indent="0">
              <a:buNone/>
              <a:defRPr sz="1438"/>
            </a:lvl4pPr>
            <a:lvl5pPr marL="1314541" indent="0">
              <a:buNone/>
              <a:defRPr sz="1438"/>
            </a:lvl5pPr>
            <a:lvl6pPr marL="1643177" indent="0">
              <a:buNone/>
              <a:defRPr sz="1438"/>
            </a:lvl6pPr>
            <a:lvl7pPr marL="1971812" indent="0">
              <a:buNone/>
              <a:defRPr sz="1438"/>
            </a:lvl7pPr>
            <a:lvl8pPr marL="2300448" indent="0">
              <a:buNone/>
              <a:defRPr sz="1438"/>
            </a:lvl8pPr>
            <a:lvl9pPr marL="2629083" indent="0">
              <a:buNone/>
              <a:defRPr sz="1438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E8232-7C3C-469F-A980-05020E7AC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3598" y="2057400"/>
            <a:ext cx="2826295" cy="3811588"/>
          </a:xfrm>
        </p:spPr>
        <p:txBody>
          <a:bodyPr/>
          <a:lstStyle>
            <a:lvl1pPr marL="0" indent="0">
              <a:buNone/>
              <a:defRPr sz="1150"/>
            </a:lvl1pPr>
            <a:lvl2pPr marL="328635" indent="0">
              <a:buNone/>
              <a:defRPr sz="1006"/>
            </a:lvl2pPr>
            <a:lvl3pPr marL="657271" indent="0">
              <a:buNone/>
              <a:defRPr sz="863"/>
            </a:lvl3pPr>
            <a:lvl4pPr marL="985906" indent="0">
              <a:buNone/>
              <a:defRPr sz="719"/>
            </a:lvl4pPr>
            <a:lvl5pPr marL="1314541" indent="0">
              <a:buNone/>
              <a:defRPr sz="719"/>
            </a:lvl5pPr>
            <a:lvl6pPr marL="1643177" indent="0">
              <a:buNone/>
              <a:defRPr sz="719"/>
            </a:lvl6pPr>
            <a:lvl7pPr marL="1971812" indent="0">
              <a:buNone/>
              <a:defRPr sz="719"/>
            </a:lvl7pPr>
            <a:lvl8pPr marL="2300448" indent="0">
              <a:buNone/>
              <a:defRPr sz="719"/>
            </a:lvl8pPr>
            <a:lvl9pPr marL="2629083" indent="0">
              <a:buNone/>
              <a:defRPr sz="7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F160F-8524-432E-94EF-A06D653B7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FFB6E-7A88-4D9F-B59B-F392ED53D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7B125-2CEE-4A9E-84B6-CADE637F6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D71B1-58FD-4655-BE3B-C32C4A31ACB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03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43DE05-8B9B-4218-A70D-7135EC18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456" y="365126"/>
            <a:ext cx="75580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E54C9-BB48-499C-83B0-A8F70E7BF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456" y="1825625"/>
            <a:ext cx="755808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8E0DC-8551-4222-929F-AA0B33FF40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2456" y="6356351"/>
            <a:ext cx="19716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F0DFB-5765-4899-BDA5-5D79A6D83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2744" y="6356351"/>
            <a:ext cx="29575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0D2E2-7C56-46BA-82E8-D0686194A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88869" y="6356351"/>
            <a:ext cx="19716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7C9AEE4-8615-4A94-A603-B0BE928CB81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43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57271" rtl="0" eaLnBrk="1" latinLnBrk="0" hangingPunct="1">
        <a:lnSpc>
          <a:spcPct val="90000"/>
        </a:lnSpc>
        <a:spcBef>
          <a:spcPct val="0"/>
        </a:spcBef>
        <a:buNone/>
        <a:defRPr sz="31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318" indent="-164318" algn="l" defTabSz="657271" rtl="0" eaLnBrk="1" latinLnBrk="0" hangingPunct="1">
        <a:lnSpc>
          <a:spcPct val="90000"/>
        </a:lnSpc>
        <a:spcBef>
          <a:spcPts val="719"/>
        </a:spcBef>
        <a:buFont typeface="Arial" panose="020B0604020202020204" pitchFamily="34" charset="0"/>
        <a:buChar char="•"/>
        <a:defRPr sz="2013" kern="1200">
          <a:solidFill>
            <a:schemeClr val="tx1"/>
          </a:solidFill>
          <a:latin typeface="+mn-lt"/>
          <a:ea typeface="+mn-ea"/>
          <a:cs typeface="+mn-cs"/>
        </a:defRPr>
      </a:lvl1pPr>
      <a:lvl2pPr marL="492953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821588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438" kern="1200">
          <a:solidFill>
            <a:schemeClr val="tx1"/>
          </a:solidFill>
          <a:latin typeface="+mn-lt"/>
          <a:ea typeface="+mn-ea"/>
          <a:cs typeface="+mn-cs"/>
        </a:defRPr>
      </a:lvl3pPr>
      <a:lvl4pPr marL="1150224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4pPr>
      <a:lvl5pPr marL="1478859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5pPr>
      <a:lvl6pPr marL="1807494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6pPr>
      <a:lvl7pPr marL="2136130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7pPr>
      <a:lvl8pPr marL="2464765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8pPr>
      <a:lvl9pPr marL="2793401" indent="-164318" algn="l" defTabSz="657271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2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1pPr>
      <a:lvl2pPr marL="328635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2pPr>
      <a:lvl3pPr marL="657271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3pPr>
      <a:lvl4pPr marL="985906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4pPr>
      <a:lvl5pPr marL="1314541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5pPr>
      <a:lvl6pPr marL="1643177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6pPr>
      <a:lvl7pPr marL="1971812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7pPr>
      <a:lvl8pPr marL="2300448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8pPr>
      <a:lvl9pPr marL="2629083" algn="l" defTabSz="657271" rtl="0" eaLnBrk="1" latinLnBrk="0" hangingPunct="1">
        <a:defRPr sz="12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>
          <a:xfrm>
            <a:off x="3661420" y="836712"/>
            <a:ext cx="1622575" cy="590978"/>
          </a:xfrm>
          <a:custGeom>
            <a:avLst/>
            <a:gdLst>
              <a:gd name="connsiteX0" fmla="*/ 0 w 1622575"/>
              <a:gd name="connsiteY0" fmla="*/ 0 h 905911"/>
              <a:gd name="connsiteX1" fmla="*/ 1622575 w 1622575"/>
              <a:gd name="connsiteY1" fmla="*/ 0 h 905911"/>
              <a:gd name="connsiteX2" fmla="*/ 1622575 w 1622575"/>
              <a:gd name="connsiteY2" fmla="*/ 905911 h 905911"/>
              <a:gd name="connsiteX3" fmla="*/ 0 w 1622575"/>
              <a:gd name="connsiteY3" fmla="*/ 905911 h 905911"/>
              <a:gd name="connsiteX4" fmla="*/ 0 w 1622575"/>
              <a:gd name="connsiteY4" fmla="*/ 0 h 905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2575" h="905911">
                <a:moveTo>
                  <a:pt x="0" y="0"/>
                </a:moveTo>
                <a:lnTo>
                  <a:pt x="1622575" y="0"/>
                </a:lnTo>
                <a:lnTo>
                  <a:pt x="1622575" y="905911"/>
                </a:lnTo>
                <a:lnTo>
                  <a:pt x="0" y="90591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635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Kelly Maher </a:t>
            </a:r>
          </a:p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Head of RBD</a:t>
            </a:r>
          </a:p>
        </p:txBody>
      </p:sp>
      <p:sp>
        <p:nvSpPr>
          <p:cNvPr id="39" name="Freeform 38"/>
          <p:cNvSpPr/>
          <p:nvPr/>
        </p:nvSpPr>
        <p:spPr>
          <a:xfrm>
            <a:off x="6405997" y="1373267"/>
            <a:ext cx="1457751" cy="679861"/>
          </a:xfrm>
          <a:custGeom>
            <a:avLst/>
            <a:gdLst>
              <a:gd name="connsiteX0" fmla="*/ 0 w 1457751"/>
              <a:gd name="connsiteY0" fmla="*/ 0 h 667755"/>
              <a:gd name="connsiteX1" fmla="*/ 1457751 w 1457751"/>
              <a:gd name="connsiteY1" fmla="*/ 0 h 667755"/>
              <a:gd name="connsiteX2" fmla="*/ 1457751 w 1457751"/>
              <a:gd name="connsiteY2" fmla="*/ 667755 h 667755"/>
              <a:gd name="connsiteX3" fmla="*/ 0 w 1457751"/>
              <a:gd name="connsiteY3" fmla="*/ 667755 h 667755"/>
              <a:gd name="connsiteX4" fmla="*/ 0 w 1457751"/>
              <a:gd name="connsiteY4" fmla="*/ 0 h 667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751" h="667755">
                <a:moveTo>
                  <a:pt x="0" y="0"/>
                </a:moveTo>
                <a:lnTo>
                  <a:pt x="1457751" y="0"/>
                </a:lnTo>
                <a:lnTo>
                  <a:pt x="1457751" y="667755"/>
                </a:lnTo>
                <a:lnTo>
                  <a:pt x="0" y="667755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Ann McDonald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en-GB" sz="8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Business Development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Assistant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0797" y="3389278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Managers</a:t>
            </a:r>
          </a:p>
        </p:txBody>
      </p:sp>
      <p:cxnSp>
        <p:nvCxnSpPr>
          <p:cNvPr id="81" name="Straight Connector 80"/>
          <p:cNvCxnSpPr>
            <a:cxnSpLocks/>
          </p:cNvCxnSpPr>
          <p:nvPr/>
        </p:nvCxnSpPr>
        <p:spPr>
          <a:xfrm flipH="1">
            <a:off x="4482954" y="1671469"/>
            <a:ext cx="1925017" cy="123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cxnSpLocks/>
          </p:cNvCxnSpPr>
          <p:nvPr/>
        </p:nvCxnSpPr>
        <p:spPr>
          <a:xfrm>
            <a:off x="4484926" y="1427690"/>
            <a:ext cx="0" cy="22893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5445201" y="3937590"/>
            <a:ext cx="1059551" cy="674747"/>
          </a:xfrm>
          <a:custGeom>
            <a:avLst/>
            <a:gdLst>
              <a:gd name="connsiteX0" fmla="*/ 0 w 1059551"/>
              <a:gd name="connsiteY0" fmla="*/ 0 h 642315"/>
              <a:gd name="connsiteX1" fmla="*/ 1059551 w 1059551"/>
              <a:gd name="connsiteY1" fmla="*/ 0 h 642315"/>
              <a:gd name="connsiteX2" fmla="*/ 1059551 w 1059551"/>
              <a:gd name="connsiteY2" fmla="*/ 642315 h 642315"/>
              <a:gd name="connsiteX3" fmla="*/ 0 w 1059551"/>
              <a:gd name="connsiteY3" fmla="*/ 642315 h 642315"/>
              <a:gd name="connsiteX4" fmla="*/ 0 w 1059551"/>
              <a:gd name="connsiteY4" fmla="*/ 0 h 642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9551" h="642315">
                <a:moveTo>
                  <a:pt x="0" y="0"/>
                </a:moveTo>
                <a:lnTo>
                  <a:pt x="1059551" y="0"/>
                </a:lnTo>
                <a:lnTo>
                  <a:pt x="1059551" y="642315"/>
                </a:lnTo>
                <a:lnTo>
                  <a:pt x="0" y="642315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Lorraine Black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 funding</a:t>
            </a:r>
          </a:p>
        </p:txBody>
      </p:sp>
      <p:sp>
        <p:nvSpPr>
          <p:cNvPr id="41" name="Freeform 40"/>
          <p:cNvSpPr/>
          <p:nvPr/>
        </p:nvSpPr>
        <p:spPr>
          <a:xfrm>
            <a:off x="2308983" y="3934751"/>
            <a:ext cx="1058400" cy="673200"/>
          </a:xfrm>
          <a:custGeom>
            <a:avLst/>
            <a:gdLst>
              <a:gd name="connsiteX0" fmla="*/ 0 w 1090829"/>
              <a:gd name="connsiteY0" fmla="*/ 0 h 934995"/>
              <a:gd name="connsiteX1" fmla="*/ 1090829 w 1090829"/>
              <a:gd name="connsiteY1" fmla="*/ 0 h 934995"/>
              <a:gd name="connsiteX2" fmla="*/ 1090829 w 1090829"/>
              <a:gd name="connsiteY2" fmla="*/ 934995 h 934995"/>
              <a:gd name="connsiteX3" fmla="*/ 0 w 1090829"/>
              <a:gd name="connsiteY3" fmla="*/ 934995 h 934995"/>
              <a:gd name="connsiteX4" fmla="*/ 0 w 1090829"/>
              <a:gd name="connsiteY4" fmla="*/ 0 h 934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829" h="934995">
                <a:moveTo>
                  <a:pt x="0" y="0"/>
                </a:moveTo>
                <a:lnTo>
                  <a:pt x="1090829" y="0"/>
                </a:lnTo>
                <a:lnTo>
                  <a:pt x="1090829" y="934995"/>
                </a:lnTo>
                <a:lnTo>
                  <a:pt x="0" y="934995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Sneh Jain</a:t>
            </a:r>
            <a:endParaRPr lang="en-GB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Arts &amp; Humanities</a:t>
            </a:r>
            <a:endParaRPr lang="en-GB" sz="7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884957" y="3937590"/>
            <a:ext cx="1058400" cy="673200"/>
          </a:xfrm>
          <a:custGeom>
            <a:avLst/>
            <a:gdLst>
              <a:gd name="connsiteX0" fmla="*/ 0 w 1100312"/>
              <a:gd name="connsiteY0" fmla="*/ 0 h 941861"/>
              <a:gd name="connsiteX1" fmla="*/ 1100312 w 1100312"/>
              <a:gd name="connsiteY1" fmla="*/ 0 h 941861"/>
              <a:gd name="connsiteX2" fmla="*/ 1100312 w 1100312"/>
              <a:gd name="connsiteY2" fmla="*/ 941861 h 941861"/>
              <a:gd name="connsiteX3" fmla="*/ 0 w 1100312"/>
              <a:gd name="connsiteY3" fmla="*/ 941861 h 941861"/>
              <a:gd name="connsiteX4" fmla="*/ 0 w 1100312"/>
              <a:gd name="connsiteY4" fmla="*/ 0 h 94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312" h="941861">
                <a:moveTo>
                  <a:pt x="0" y="0"/>
                </a:moveTo>
                <a:lnTo>
                  <a:pt x="1100312" y="0"/>
                </a:lnTo>
                <a:lnTo>
                  <a:pt x="1100312" y="941861"/>
                </a:lnTo>
                <a:lnTo>
                  <a:pt x="0" y="941861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Kirsty Munro</a:t>
            </a:r>
            <a:endParaRPr lang="en-GB" sz="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Chemistry, Computer Science, Physics &amp; Astronomy</a:t>
            </a:r>
          </a:p>
        </p:txBody>
      </p:sp>
      <p:sp>
        <p:nvSpPr>
          <p:cNvPr id="22" name="Freeform 21"/>
          <p:cNvSpPr/>
          <p:nvPr/>
        </p:nvSpPr>
        <p:spPr>
          <a:xfrm>
            <a:off x="3794822" y="3941638"/>
            <a:ext cx="1238183" cy="673200"/>
          </a:xfrm>
          <a:custGeom>
            <a:avLst/>
            <a:gdLst>
              <a:gd name="connsiteX0" fmla="*/ 0 w 1059551"/>
              <a:gd name="connsiteY0" fmla="*/ 0 h 642315"/>
              <a:gd name="connsiteX1" fmla="*/ 1059551 w 1059551"/>
              <a:gd name="connsiteY1" fmla="*/ 0 h 642315"/>
              <a:gd name="connsiteX2" fmla="*/ 1059551 w 1059551"/>
              <a:gd name="connsiteY2" fmla="*/ 642315 h 642315"/>
              <a:gd name="connsiteX3" fmla="*/ 0 w 1059551"/>
              <a:gd name="connsiteY3" fmla="*/ 642315 h 642315"/>
              <a:gd name="connsiteX4" fmla="*/ 0 w 1059551"/>
              <a:gd name="connsiteY4" fmla="*/ 0 h 642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9551" h="642315">
                <a:moveTo>
                  <a:pt x="0" y="0"/>
                </a:moveTo>
                <a:lnTo>
                  <a:pt x="1059551" y="0"/>
                </a:lnTo>
                <a:lnTo>
                  <a:pt x="1059551" y="642315"/>
                </a:lnTo>
                <a:lnTo>
                  <a:pt x="0" y="642315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Dagmar Der Weduwen</a:t>
            </a:r>
          </a:p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Biology, Medicine, </a:t>
            </a:r>
          </a:p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Psychology</a:t>
            </a:r>
          </a:p>
        </p:txBody>
      </p:sp>
      <p:sp>
        <p:nvSpPr>
          <p:cNvPr id="32" name="Freeform 39">
            <a:extLst>
              <a:ext uri="{FF2B5EF4-FFF2-40B4-BE49-F238E27FC236}">
                <a16:creationId xmlns:a16="http://schemas.microsoft.com/office/drawing/2014/main" id="{718AE827-68E9-4DD7-BBA5-E6131A7FC496}"/>
              </a:ext>
            </a:extLst>
          </p:cNvPr>
          <p:cNvSpPr/>
          <p:nvPr/>
        </p:nvSpPr>
        <p:spPr>
          <a:xfrm>
            <a:off x="6854587" y="3934751"/>
            <a:ext cx="1059551" cy="673200"/>
          </a:xfrm>
          <a:custGeom>
            <a:avLst/>
            <a:gdLst>
              <a:gd name="connsiteX0" fmla="*/ 0 w 1059551"/>
              <a:gd name="connsiteY0" fmla="*/ 0 h 642315"/>
              <a:gd name="connsiteX1" fmla="*/ 1059551 w 1059551"/>
              <a:gd name="connsiteY1" fmla="*/ 0 h 642315"/>
              <a:gd name="connsiteX2" fmla="*/ 1059551 w 1059551"/>
              <a:gd name="connsiteY2" fmla="*/ 642315 h 642315"/>
              <a:gd name="connsiteX3" fmla="*/ 0 w 1059551"/>
              <a:gd name="connsiteY3" fmla="*/ 642315 h 642315"/>
              <a:gd name="connsiteX4" fmla="*/ 0 w 1059551"/>
              <a:gd name="connsiteY4" fmla="*/ 0 h 642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9551" h="642315">
                <a:moveTo>
                  <a:pt x="0" y="0"/>
                </a:moveTo>
                <a:lnTo>
                  <a:pt x="1059551" y="0"/>
                </a:lnTo>
                <a:lnTo>
                  <a:pt x="1059551" y="642315"/>
                </a:lnTo>
                <a:lnTo>
                  <a:pt x="0" y="642315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Joanna</a:t>
            </a:r>
            <a:r>
              <a:rPr lang="en-GB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Pulver</a:t>
            </a:r>
            <a:r>
              <a:rPr lang="en-GB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Earth Science, Geography, Mathematics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605636" y="4353948"/>
            <a:ext cx="1227" cy="3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6F5855A-A863-4E09-8F58-A5383BAA18E4}"/>
              </a:ext>
            </a:extLst>
          </p:cNvPr>
          <p:cNvSpPr txBox="1"/>
          <p:nvPr/>
        </p:nvSpPr>
        <p:spPr>
          <a:xfrm>
            <a:off x="2720869" y="168066"/>
            <a:ext cx="3321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RBD Structure</a:t>
            </a:r>
          </a:p>
        </p:txBody>
      </p:sp>
      <p:sp>
        <p:nvSpPr>
          <p:cNvPr id="35" name="Freeform 34"/>
          <p:cNvSpPr/>
          <p:nvPr/>
        </p:nvSpPr>
        <p:spPr>
          <a:xfrm>
            <a:off x="5046392" y="2373974"/>
            <a:ext cx="1359605" cy="674747"/>
          </a:xfrm>
          <a:custGeom>
            <a:avLst/>
            <a:gdLst>
              <a:gd name="connsiteX0" fmla="*/ 0 w 1178358"/>
              <a:gd name="connsiteY0" fmla="*/ 0 h 529775"/>
              <a:gd name="connsiteX1" fmla="*/ 1178358 w 1178358"/>
              <a:gd name="connsiteY1" fmla="*/ 0 h 529775"/>
              <a:gd name="connsiteX2" fmla="*/ 1178358 w 1178358"/>
              <a:gd name="connsiteY2" fmla="*/ 529775 h 529775"/>
              <a:gd name="connsiteX3" fmla="*/ 0 w 1178358"/>
              <a:gd name="connsiteY3" fmla="*/ 529775 h 529775"/>
              <a:gd name="connsiteX4" fmla="*/ 0 w 1178358"/>
              <a:gd name="connsiteY4" fmla="*/ 0 h 52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8358" h="529775">
                <a:moveTo>
                  <a:pt x="0" y="0"/>
                </a:moveTo>
                <a:lnTo>
                  <a:pt x="1178358" y="0"/>
                </a:lnTo>
                <a:lnTo>
                  <a:pt x="1178358" y="529775"/>
                </a:lnTo>
                <a:lnTo>
                  <a:pt x="0" y="5297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635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David Stevenson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Senior Business Development </a:t>
            </a:r>
            <a:r>
              <a:rPr lang="en-GB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Manager</a:t>
            </a:r>
          </a:p>
          <a:p>
            <a:pPr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Large Bids</a:t>
            </a:r>
          </a:p>
        </p:txBody>
      </p:sp>
      <p:sp>
        <p:nvSpPr>
          <p:cNvPr id="47" name="Freeform 30">
            <a:extLst>
              <a:ext uri="{FF2B5EF4-FFF2-40B4-BE49-F238E27FC236}">
                <a16:creationId xmlns:a16="http://schemas.microsoft.com/office/drawing/2014/main" id="{F7F4CEE0-2137-4239-B9D4-D922A12F0382}"/>
              </a:ext>
            </a:extLst>
          </p:cNvPr>
          <p:cNvSpPr/>
          <p:nvPr/>
        </p:nvSpPr>
        <p:spPr>
          <a:xfrm>
            <a:off x="828739" y="2378989"/>
            <a:ext cx="1359606" cy="618632"/>
          </a:xfrm>
          <a:custGeom>
            <a:avLst/>
            <a:gdLst>
              <a:gd name="connsiteX0" fmla="*/ 0 w 1622575"/>
              <a:gd name="connsiteY0" fmla="*/ 0 h 905911"/>
              <a:gd name="connsiteX1" fmla="*/ 1622575 w 1622575"/>
              <a:gd name="connsiteY1" fmla="*/ 0 h 905911"/>
              <a:gd name="connsiteX2" fmla="*/ 1622575 w 1622575"/>
              <a:gd name="connsiteY2" fmla="*/ 905911 h 905911"/>
              <a:gd name="connsiteX3" fmla="*/ 0 w 1622575"/>
              <a:gd name="connsiteY3" fmla="*/ 905911 h 905911"/>
              <a:gd name="connsiteX4" fmla="*/ 0 w 1622575"/>
              <a:gd name="connsiteY4" fmla="*/ 0 h 905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2575" h="905911">
                <a:moveTo>
                  <a:pt x="0" y="0"/>
                </a:moveTo>
                <a:lnTo>
                  <a:pt x="1622575" y="0"/>
                </a:lnTo>
                <a:lnTo>
                  <a:pt x="1622575" y="905911"/>
                </a:lnTo>
                <a:lnTo>
                  <a:pt x="0" y="90591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6350"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Jayshree Johnstone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Industry Business Development Manager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FFD1B9-8AD1-41A4-9F57-DB92D923B937}"/>
              </a:ext>
            </a:extLst>
          </p:cNvPr>
          <p:cNvCxnSpPr>
            <a:cxnSpLocks/>
          </p:cNvCxnSpPr>
          <p:nvPr/>
        </p:nvCxnSpPr>
        <p:spPr>
          <a:xfrm>
            <a:off x="1508542" y="3307751"/>
            <a:ext cx="2976384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10038D3-70A6-4164-83B1-70719EF5957B}"/>
              </a:ext>
            </a:extLst>
          </p:cNvPr>
          <p:cNvCxnSpPr>
            <a:cxnSpLocks/>
          </p:cNvCxnSpPr>
          <p:nvPr/>
        </p:nvCxnSpPr>
        <p:spPr>
          <a:xfrm flipV="1">
            <a:off x="1508542" y="2132856"/>
            <a:ext cx="3361" cy="2461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76E9E23-376C-4FB3-B63A-FB9D23A6C330}"/>
              </a:ext>
            </a:extLst>
          </p:cNvPr>
          <p:cNvCxnSpPr>
            <a:cxnSpLocks/>
          </p:cNvCxnSpPr>
          <p:nvPr/>
        </p:nvCxnSpPr>
        <p:spPr>
          <a:xfrm>
            <a:off x="1511903" y="2132856"/>
            <a:ext cx="4214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AD86018-1BAC-4A50-8066-E51CE134E3BC}"/>
              </a:ext>
            </a:extLst>
          </p:cNvPr>
          <p:cNvCxnSpPr>
            <a:cxnSpLocks/>
          </p:cNvCxnSpPr>
          <p:nvPr/>
        </p:nvCxnSpPr>
        <p:spPr>
          <a:xfrm flipH="1">
            <a:off x="1508542" y="2997621"/>
            <a:ext cx="3361" cy="31013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6F805C-E953-042F-2E5E-37957A808E39}"/>
              </a:ext>
            </a:extLst>
          </p:cNvPr>
          <p:cNvCxnSpPr>
            <a:cxnSpLocks/>
          </p:cNvCxnSpPr>
          <p:nvPr/>
        </p:nvCxnSpPr>
        <p:spPr>
          <a:xfrm flipH="1" flipV="1">
            <a:off x="1421700" y="3710141"/>
            <a:ext cx="5972213" cy="68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D75C28-0249-AE30-6EA5-3BC6EC6F1C8B}"/>
              </a:ext>
            </a:extLst>
          </p:cNvPr>
          <p:cNvCxnSpPr>
            <a:cxnSpLocks/>
          </p:cNvCxnSpPr>
          <p:nvPr/>
        </p:nvCxnSpPr>
        <p:spPr>
          <a:xfrm>
            <a:off x="1421700" y="3717028"/>
            <a:ext cx="1680" cy="217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46BFF0-DA4E-92A3-5DCA-5668B25DE2F8}"/>
              </a:ext>
            </a:extLst>
          </p:cNvPr>
          <p:cNvCxnSpPr>
            <a:cxnSpLocks/>
          </p:cNvCxnSpPr>
          <p:nvPr/>
        </p:nvCxnSpPr>
        <p:spPr>
          <a:xfrm>
            <a:off x="2819433" y="3717031"/>
            <a:ext cx="1680" cy="217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E8FFBE1-AE8E-52EE-AA98-A6F306E952AE}"/>
              </a:ext>
            </a:extLst>
          </p:cNvPr>
          <p:cNvCxnSpPr>
            <a:cxnSpLocks/>
          </p:cNvCxnSpPr>
          <p:nvPr/>
        </p:nvCxnSpPr>
        <p:spPr>
          <a:xfrm>
            <a:off x="4397205" y="3717028"/>
            <a:ext cx="1680" cy="217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5CB31DD-B813-ABA1-3F61-11C5FFFC24C2}"/>
              </a:ext>
            </a:extLst>
          </p:cNvPr>
          <p:cNvCxnSpPr>
            <a:cxnSpLocks/>
          </p:cNvCxnSpPr>
          <p:nvPr/>
        </p:nvCxnSpPr>
        <p:spPr>
          <a:xfrm>
            <a:off x="7390120" y="3717029"/>
            <a:ext cx="1680" cy="217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6F3273F-6EAD-81E5-AC0D-2CE3EB9179A8}"/>
              </a:ext>
            </a:extLst>
          </p:cNvPr>
          <p:cNvCxnSpPr>
            <a:cxnSpLocks/>
          </p:cNvCxnSpPr>
          <p:nvPr/>
        </p:nvCxnSpPr>
        <p:spPr>
          <a:xfrm>
            <a:off x="5960337" y="3732947"/>
            <a:ext cx="1680" cy="217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C37D124-7F29-04B9-E2EA-D5174E8F172F}"/>
              </a:ext>
            </a:extLst>
          </p:cNvPr>
          <p:cNvCxnSpPr>
            <a:cxnSpLocks/>
          </p:cNvCxnSpPr>
          <p:nvPr/>
        </p:nvCxnSpPr>
        <p:spPr>
          <a:xfrm flipV="1">
            <a:off x="5726194" y="2132856"/>
            <a:ext cx="0" cy="2328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3CD757E-ACF2-71F2-F41C-C56A09E5C15D}"/>
              </a:ext>
            </a:extLst>
          </p:cNvPr>
          <p:cNvCxnSpPr>
            <a:cxnSpLocks/>
          </p:cNvCxnSpPr>
          <p:nvPr/>
        </p:nvCxnSpPr>
        <p:spPr>
          <a:xfrm>
            <a:off x="5980925" y="4607951"/>
            <a:ext cx="0" cy="6938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1A372B7-137C-C5D9-2C55-627BE4DA067E}"/>
              </a:ext>
            </a:extLst>
          </p:cNvPr>
          <p:cNvSpPr txBox="1"/>
          <p:nvPr/>
        </p:nvSpPr>
        <p:spPr>
          <a:xfrm>
            <a:off x="5099450" y="4880420"/>
            <a:ext cx="1743507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</a:p>
        </p:txBody>
      </p:sp>
      <p:sp>
        <p:nvSpPr>
          <p:cNvPr id="57" name="Freeform 41">
            <a:extLst>
              <a:ext uri="{FF2B5EF4-FFF2-40B4-BE49-F238E27FC236}">
                <a16:creationId xmlns:a16="http://schemas.microsoft.com/office/drawing/2014/main" id="{478611BE-7CD4-C9AD-C516-447C59356F0D}"/>
              </a:ext>
            </a:extLst>
          </p:cNvPr>
          <p:cNvSpPr/>
          <p:nvPr/>
        </p:nvSpPr>
        <p:spPr>
          <a:xfrm>
            <a:off x="5457165" y="5282698"/>
            <a:ext cx="1058400" cy="673200"/>
          </a:xfrm>
          <a:custGeom>
            <a:avLst/>
            <a:gdLst>
              <a:gd name="connsiteX0" fmla="*/ 0 w 1100312"/>
              <a:gd name="connsiteY0" fmla="*/ 0 h 941861"/>
              <a:gd name="connsiteX1" fmla="*/ 1100312 w 1100312"/>
              <a:gd name="connsiteY1" fmla="*/ 0 h 941861"/>
              <a:gd name="connsiteX2" fmla="*/ 1100312 w 1100312"/>
              <a:gd name="connsiteY2" fmla="*/ 941861 h 941861"/>
              <a:gd name="connsiteX3" fmla="*/ 0 w 1100312"/>
              <a:gd name="connsiteY3" fmla="*/ 941861 h 941861"/>
              <a:gd name="connsiteX4" fmla="*/ 0 w 1100312"/>
              <a:gd name="connsiteY4" fmla="*/ 0 h 94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312" h="941861">
                <a:moveTo>
                  <a:pt x="0" y="0"/>
                </a:moveTo>
                <a:lnTo>
                  <a:pt x="1100312" y="0"/>
                </a:lnTo>
                <a:lnTo>
                  <a:pt x="1100312" y="941861"/>
                </a:lnTo>
                <a:lnTo>
                  <a:pt x="0" y="941861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Vivienne Litzke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 funding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1EEFF43-759C-FC45-E4B6-B54DBFA90803}"/>
              </a:ext>
            </a:extLst>
          </p:cNvPr>
          <p:cNvCxnSpPr>
            <a:cxnSpLocks/>
          </p:cNvCxnSpPr>
          <p:nvPr/>
        </p:nvCxnSpPr>
        <p:spPr>
          <a:xfrm flipH="1" flipV="1">
            <a:off x="5726194" y="3055092"/>
            <a:ext cx="4009" cy="412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D47540-DCD5-7865-75AC-13B467FF8054}"/>
              </a:ext>
            </a:extLst>
          </p:cNvPr>
          <p:cNvCxnSpPr>
            <a:cxnSpLocks/>
          </p:cNvCxnSpPr>
          <p:nvPr/>
        </p:nvCxnSpPr>
        <p:spPr>
          <a:xfrm>
            <a:off x="5726194" y="3456651"/>
            <a:ext cx="1658168" cy="13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A5D638-2A44-C4D1-3C38-3CCFF18745B3}"/>
              </a:ext>
            </a:extLst>
          </p:cNvPr>
          <p:cNvCxnSpPr>
            <a:cxnSpLocks/>
          </p:cNvCxnSpPr>
          <p:nvPr/>
        </p:nvCxnSpPr>
        <p:spPr>
          <a:xfrm flipV="1">
            <a:off x="5960337" y="3456651"/>
            <a:ext cx="0" cy="276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6D1E25-26D7-BC86-7ED5-579333623A9E}"/>
              </a:ext>
            </a:extLst>
          </p:cNvPr>
          <p:cNvCxnSpPr>
            <a:cxnSpLocks/>
          </p:cNvCxnSpPr>
          <p:nvPr/>
        </p:nvCxnSpPr>
        <p:spPr>
          <a:xfrm flipV="1">
            <a:off x="7390960" y="3477290"/>
            <a:ext cx="0" cy="2328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63629E6-79C6-824B-10A3-1FF2DA42B554}"/>
              </a:ext>
            </a:extLst>
          </p:cNvPr>
          <p:cNvCxnSpPr>
            <a:cxnSpLocks/>
          </p:cNvCxnSpPr>
          <p:nvPr/>
        </p:nvCxnSpPr>
        <p:spPr>
          <a:xfrm>
            <a:off x="4472707" y="3307751"/>
            <a:ext cx="1253487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1853E04-78DE-4D7C-6534-53D0B76D93A3}"/>
              </a:ext>
            </a:extLst>
          </p:cNvPr>
          <p:cNvCxnSpPr>
            <a:cxnSpLocks/>
          </p:cNvCxnSpPr>
          <p:nvPr/>
        </p:nvCxnSpPr>
        <p:spPr>
          <a:xfrm>
            <a:off x="1411178" y="4614838"/>
            <a:ext cx="0" cy="6938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CA5D3A0-DCC3-B306-5B83-248B30F65CEA}"/>
              </a:ext>
            </a:extLst>
          </p:cNvPr>
          <p:cNvSpPr txBox="1"/>
          <p:nvPr/>
        </p:nvSpPr>
        <p:spPr>
          <a:xfrm>
            <a:off x="539424" y="4880419"/>
            <a:ext cx="1743507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</a:p>
        </p:txBody>
      </p:sp>
      <p:sp>
        <p:nvSpPr>
          <p:cNvPr id="13" name="Freeform 41">
            <a:extLst>
              <a:ext uri="{FF2B5EF4-FFF2-40B4-BE49-F238E27FC236}">
                <a16:creationId xmlns:a16="http://schemas.microsoft.com/office/drawing/2014/main" id="{617F2D19-7589-7871-90E8-2639E2978A70}"/>
              </a:ext>
            </a:extLst>
          </p:cNvPr>
          <p:cNvSpPr/>
          <p:nvPr/>
        </p:nvSpPr>
        <p:spPr>
          <a:xfrm>
            <a:off x="881977" y="5308670"/>
            <a:ext cx="1058400" cy="673200"/>
          </a:xfrm>
          <a:custGeom>
            <a:avLst/>
            <a:gdLst>
              <a:gd name="connsiteX0" fmla="*/ 0 w 1100312"/>
              <a:gd name="connsiteY0" fmla="*/ 0 h 941861"/>
              <a:gd name="connsiteX1" fmla="*/ 1100312 w 1100312"/>
              <a:gd name="connsiteY1" fmla="*/ 0 h 941861"/>
              <a:gd name="connsiteX2" fmla="*/ 1100312 w 1100312"/>
              <a:gd name="connsiteY2" fmla="*/ 941861 h 941861"/>
              <a:gd name="connsiteX3" fmla="*/ 0 w 1100312"/>
              <a:gd name="connsiteY3" fmla="*/ 941861 h 941861"/>
              <a:gd name="connsiteX4" fmla="*/ 0 w 1100312"/>
              <a:gd name="connsiteY4" fmla="*/ 0 h 94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312" h="941861">
                <a:moveTo>
                  <a:pt x="0" y="0"/>
                </a:moveTo>
                <a:lnTo>
                  <a:pt x="1100312" y="0"/>
                </a:lnTo>
                <a:lnTo>
                  <a:pt x="1100312" y="941861"/>
                </a:lnTo>
                <a:lnTo>
                  <a:pt x="0" y="941861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635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James Howe</a:t>
            </a:r>
            <a:endParaRPr lang="en-GB" sz="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defTabSz="355600">
              <a:lnSpc>
                <a:spcPct val="90000"/>
              </a:lnSpc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Chemistry, Computer Science, Physics &amp; Astronomy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11908</TotalTime>
  <Words>84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St Andrews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irr</dc:creator>
  <cp:lastModifiedBy>Ann McDonald</cp:lastModifiedBy>
  <cp:revision>334</cp:revision>
  <cp:lastPrinted>2020-03-10T13:40:13Z</cp:lastPrinted>
  <dcterms:created xsi:type="dcterms:W3CDTF">2005-11-25T14:58:59Z</dcterms:created>
  <dcterms:modified xsi:type="dcterms:W3CDTF">2025-12-12T13:04:24Z</dcterms:modified>
</cp:coreProperties>
</file>